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78B2F-6A38-4720-AA1B-9772C0A53968}" type="datetimeFigureOut">
              <a:rPr lang="ru-RU" smtClean="0"/>
              <a:t>07.06.2026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544D9-B44B-4EE1-94BD-9C3C9CB0D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7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495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Волны на воде. Что общего со звуком?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8" y="1988840"/>
            <a:ext cx="5035288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373216"/>
            <a:ext cx="4541520" cy="1310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24" y="3641599"/>
            <a:ext cx="3100316" cy="14435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6136" y="285293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530120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Волна от камня на воде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>
            <a:spLocks noGrp="1"/>
          </p:cNvSpPr>
          <p:nvPr>
            <p:ph type="title"/>
          </p:nvPr>
        </p:nvSpPr>
        <p:spPr>
          <a:xfrm>
            <a:off x="76579" y="1049532"/>
            <a:ext cx="3377822" cy="7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</a:t>
            </a:r>
            <a:r>
              <a:rPr lang="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уха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" name="Google Shape;8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976" y="1628799"/>
            <a:ext cx="4465200" cy="487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8889"/>
            <a:ext cx="4066032" cy="30535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363" y="1772816"/>
            <a:ext cx="3145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может передаваться  двумя способами через воздух (так нас слышат окружающие) и через череп (так мы слышим свой голос)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304" y="1"/>
            <a:ext cx="9158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— это волны, которые бегут по воздуху. А чтобы волны появились, предмет должен… дрожать, вибрировать, колебаться!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4015" y="6463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→ Колеблется/дрожит → Создаёт волны в воздухе → Волны бегут к уху → Мы слышим звук!</a:t>
            </a:r>
          </a:p>
        </p:txBody>
      </p:sp>
    </p:spTree>
    <p:extLst>
      <p:ext uri="{BB962C8B-B14F-4D97-AF65-F5344CB8AC3E}">
        <p14:creationId xmlns:p14="http://schemas.microsoft.com/office/powerpoint/2010/main" val="19859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30" y="119235"/>
            <a:ext cx="5124734" cy="6500989"/>
          </a:xfrm>
        </p:spPr>
        <p:txBody>
          <a:bodyPr>
            <a:noAutofit/>
          </a:bodyPr>
          <a:lstStyle/>
          <a:p>
            <a:pPr algn="just"/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же великому композитору Бетховену удавалось написать музыку будучи глухим? </a:t>
            </a:r>
            <a:b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конструкции слухового аппарата композитора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это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палочка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длиной 0,5 метра. Один её конец заканчивался кружочком (его глухой человек зажимал зубами), а на другом конце было металлическое полукольцо (его надевал на шею говорящий собеседник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второй человек говорил, вибрация от его гортани и шеи передавалась через полукольцо на палочку, а затем через зубы — непосредственно во внутреннее ухо глухого человека, минуя поврежденный барабанный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аппарат. Предполагают, что при написании музыки Бетховен использовал палку, один конец которой он зажимал зубами, а другим – касался источника звука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65" y="3280745"/>
            <a:ext cx="3488185" cy="347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13" y="119235"/>
            <a:ext cx="1861782" cy="301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Молния 3"/>
          <p:cNvSpPr/>
          <p:nvPr/>
        </p:nvSpPr>
        <p:spPr>
          <a:xfrm rot="20164562">
            <a:off x="5568582" y="3354064"/>
            <a:ext cx="575417" cy="1914525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0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8" y="332656"/>
            <a:ext cx="8208912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музыкальных инструментов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412776"/>
            <a:ext cx="831532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743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96</Words>
  <Application>Microsoft Office PowerPoint</Application>
  <PresentationFormat>Экран (4:3)</PresentationFormat>
  <Paragraphs>9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Волны на воде. Что общего со звуком?</vt:lpstr>
      <vt:lpstr>Строение уха</vt:lpstr>
      <vt:lpstr>Как же великому композитору Бетховену удавалось написать музыку будучи глухим?  Суть конструкции слухового аппарата композитора: это была палочка длиной 0,5 метра. Один её конец заканчивался кружочком (его глухой человек зажимал зубами), а на другом конце было металлическое полукольцо (его надевал на шею говорящий собеседник). Когда второй человек говорил, вибрация от его гортани и шеи передавалась через полукольцо на палочку, а затем через зубы — непосредственно во внутреннее ухо глухого человека, минуя поврежденный барабанный аппарат. Предполагают, что при написании музыки Бетховен использовал палку, один конец которой он зажимал зубами, а другим – касался источника звука</vt:lpstr>
      <vt:lpstr>Виды музыкальных инструментов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 на воде. Что общего со звуком?</dc:title>
  <dc:creator>сергей</dc:creator>
  <cp:lastModifiedBy>сергей</cp:lastModifiedBy>
  <cp:revision>2</cp:revision>
  <dcterms:created xsi:type="dcterms:W3CDTF">2026-06-07T19:46:18Z</dcterms:created>
  <dcterms:modified xsi:type="dcterms:W3CDTF">2026-06-07T20:38:56Z</dcterms:modified>
</cp:coreProperties>
</file>